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9" r:id="rId4"/>
    <p:sldId id="262" r:id="rId5"/>
    <p:sldId id="264" r:id="rId6"/>
    <p:sldId id="260" r:id="rId7"/>
    <p:sldId id="263" r:id="rId8"/>
    <p:sldId id="261" r:id="rId9"/>
    <p:sldId id="268" r:id="rId10"/>
    <p:sldId id="267" r:id="rId11"/>
    <p:sldId id="266" r:id="rId12"/>
    <p:sldId id="270" r:id="rId13"/>
  </p:sldIdLst>
  <p:sldSz cx="12192000" cy="6858000"/>
  <p:notesSz cx="6858000" cy="9144000"/>
  <p:defaultTextStyle>
    <a:defPPr rtl="0"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4"/>
    <p:restoredTop sz="91456"/>
  </p:normalViewPr>
  <p:slideViewPr>
    <p:cSldViewPr snapToGrid="0" snapToObjects="1">
      <p:cViewPr varScale="1">
        <p:scale>
          <a:sx n="106" d="100"/>
          <a:sy n="106" d="100"/>
        </p:scale>
        <p:origin x="4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2C3298-727A-0345-83EE-F126CB7B8548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4D21E1-0BA6-E740-A788-97CC88B7B02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CA"/>
              <a:t>Have students practice some greetings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74D21E1-0BA6-E740-A788-97CC88B7B024}" type="slidenum">
              <a:rPr lang="en-US" smtClean="0"/>
              <a:pPr rtl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7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CA"/>
              <a:t>Ask students what other items should not be shared and 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74D21E1-0BA6-E740-A788-97CC88B7B024}" type="slidenum">
              <a:rPr lang="en-US" smtClean="0"/>
              <a:pPr rt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CA"/>
              <a:t>Lots of handwashing practice can be done (see intermediate lesson for ideas)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74D21E1-0BA6-E740-A788-97CC88B7B024}" type="slidenum">
              <a:rPr lang="en-US" smtClean="0"/>
              <a:pPr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CA"/>
              <a:t>Allow opportunity for sharing comfort zones with others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74D21E1-0BA6-E740-A788-97CC88B7B024}" type="slidenum">
              <a:rPr lang="en-US" smtClean="0"/>
              <a:pPr rt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74D21E1-0BA6-E740-A788-97CC88B7B024}" type="slidenum">
              <a:rPr lang="en-US" smtClean="0"/>
              <a:pPr rtl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7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B95E-283D-3446-9454-1D2E7FE38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93E30-46F4-4D4D-8856-5DB8D2C2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CA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3DC4-7B14-D040-8410-DA29A533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9050B-0095-704F-A272-1556A99D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5A260-64D6-9142-BA8F-5BB67578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CDAD-29D8-DA43-BCEE-8C778FF6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79B64-717A-D747-A095-59E5E63DD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D145B-16DB-1E4B-A881-46CD70B2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77E04-D042-D34B-89C6-1CF89E17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33E2A-47F7-554A-B0C3-D30A62BF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5675C-69FC-5641-A159-C3E279A7B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F1A15-1D86-D441-AF0F-0B5989EC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1035-5772-1249-8981-6F37D2EE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17B67-E5BE-F040-B9A8-8CE5262B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FA57A-8506-974A-B341-205DE96F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976B-2E28-314B-895E-621778D5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FED9-6561-9949-8EA3-4AB0E613F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A94BF-FFF6-4E41-A412-EFDC6D71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7BC22-CD06-0246-8E81-21D3786D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39438-2203-D341-9955-65364FE6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5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F976-478A-B64D-A091-4F2E7AEB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9409B-3CB8-EF4C-A2D1-40B679DBC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E014-22F4-A84E-ACFA-332A6269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1207-5FE3-AC48-BB64-6ACE827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7EA6-A9BC-9A4F-913A-C06D4DF1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9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BD7-E85E-2F41-99DD-95DE2889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160B-CF43-D943-9C13-B9081820E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77E2C-8BB1-CF49-BBB2-152C27E13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F48D2-AB8C-464B-890A-02870579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01380-BB12-CD47-9140-AF54BF39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0CB3F-FD76-914D-BE75-92EBB403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0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A15E-F76C-DD48-A48C-8A03DF76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16D2E-C705-8D4B-A16F-FF59004B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91A80-C38B-984A-ACC7-324D628EE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D5015-CAE4-BB42-80B9-342999A2B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E3F5F-8DA4-034E-A4F2-82EFCDBD9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92B1B-27FC-2A4F-BB42-E9CC404D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F23E1-37EB-4A49-A85D-7AFBB62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5254B-2A5B-7244-A204-CA56601A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1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9EF6-2E2D-BE46-A128-31B84DB9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40B7A-28F4-0C4B-9366-D77F4EE35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DAB53-F9D5-D943-85C8-DC631127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D7907-1E44-CB4A-BF88-76333C1F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C40AF-0A5A-3344-8BED-40115954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05741-E54F-D544-BDA8-07E5AE39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DCA9D-C21F-E341-8AF6-2BAE764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2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3F9C-35CB-6841-9DAF-53F1C10B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0F079-F5CF-A348-9262-EE0842DA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2199A-ACA4-834B-AE91-5A52FE442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7043D-6786-F34F-B328-5ACCBB79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AE4F6-7EAB-7A47-A8D7-BC281CC4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78D51-6E6A-B243-9591-2549EABC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3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5074-50BA-3B4E-8E4C-670B9F4F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EAA20-EB84-7541-A3D8-AB08ED6C6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053B2-8065-514F-9621-08147A0D6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032FC-20A5-CE49-8AE9-FFA87DF1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9D4CC-A488-C443-A4A2-69477AD4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7A25-D9E3-D044-8019-72442663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7C32F8-E9B0-9C40-A32B-71979F96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46EFB-DE76-8943-BA32-78C9F5364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  <a:p>
            <a:pPr lvl="4" rtl="0"/>
            <a:r>
              <a:rPr lang="fr-C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2A8F7-F342-EF48-BE37-01FC32B14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F22729-AEB5-5C47-A3C1-0CC400BCCAD4}" type="datetimeFigureOut">
              <a:rPr lang="en-US" smtClean="0"/>
              <a:pPr rtl="0"/>
              <a:t>8/27/20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8B29D-CEDC-C543-B32C-E6D6F978D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E0DC3-6089-E442-9BCA-CA4FEF38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D42219-8A2C-0B48-9B3E-D20AC8603430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8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punout.ie/news/article/do-i-have-to-wear-a-face-mask-in-public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dailymail.co.uk/health/article-3269827/How-clean-hands-answer-revealed-unique-experiment-shock-change-wash.html" TargetMode="Externa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hyperlink" Target="https://yukon.ca/fr/sante-et-bien-etre/covid-19/covid-19-votre-sante/guide-de-la-distance-physique-la-maison-et-au" TargetMode="External"/><Relationship Id="rId11" Type="http://schemas.openxmlformats.org/officeDocument/2006/relationships/hyperlink" Target="https://www.brainfacts.org/diseases-and-disorders/mental-health/2020/feeling-scared-and-anxious-during-the-covid19-pandemic-is-normal-heres-why-051420" TargetMode="External"/><Relationship Id="rId5" Type="http://schemas.openxmlformats.org/officeDocument/2006/relationships/hyperlink" Target="https://www.aljazeera.com/news/2020/03/coronavirus-terminology-explained-covid-19-glossary-200323064432820.html" TargetMode="External"/><Relationship Id="rId10" Type="http://schemas.openxmlformats.org/officeDocument/2006/relationships/hyperlink" Target="https://www.cleveland.com/coronavirus/2020/06/feeling-sad-anxious-lonely-due-to-pandemic-crisis-youre-not-alone-national-surveys-say.html" TargetMode="External"/><Relationship Id="rId4" Type="http://schemas.openxmlformats.org/officeDocument/2006/relationships/hyperlink" Target="https://chinohillshowler.org/9902/editorial/the-coronavirus-a-worldwide-epidemic-or-just-the-exaggeration-of-the-common-flu/" TargetMode="External"/><Relationship Id="rId9" Type="http://schemas.openxmlformats.org/officeDocument/2006/relationships/hyperlink" Target="https://www.dreamstime.com/illustration/girl-coughin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3.m4a"/><Relationship Id="rId11" Type="http://schemas.openxmlformats.org/officeDocument/2006/relationships/image" Target="../media/image2.png"/><Relationship Id="rId5" Type="http://schemas.microsoft.com/office/2007/relationships/media" Target="../media/media3.m4a"/><Relationship Id="rId10" Type="http://schemas.openxmlformats.org/officeDocument/2006/relationships/image" Target="../media/image6.png"/><Relationship Id="rId4" Type="http://schemas.openxmlformats.org/officeDocument/2006/relationships/tags" Target="../tags/tag8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4.m4a"/><Relationship Id="rId10" Type="http://schemas.openxmlformats.org/officeDocument/2006/relationships/image" Target="../media/image2.png"/><Relationship Id="rId4" Type="http://schemas.microsoft.com/office/2007/relationships/media" Target="../media/media4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9.JP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10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11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2.png"/><Relationship Id="rId4" Type="http://schemas.microsoft.com/office/2007/relationships/media" Target="../media/media8.m4a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827410-EF39-984B-88A8-D81457E697E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br>
              <a:rPr lang="en-US" b="1" dirty="0">
                <a:latin typeface="Nunito Sans" pitchFamily="2" charset="77"/>
              </a:rPr>
            </a:br>
            <a:r>
              <a:rPr lang="fr-CA" b="1" i="1" dirty="0">
                <a:latin typeface="Nunito Sans" pitchFamily="2" charset="77"/>
              </a:rPr>
              <a:t>Se protéger de la COVID-19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3683C3-6C48-E541-9CBD-66B1F47C1CD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95" y="1787245"/>
            <a:ext cx="3337071" cy="4717218"/>
          </a:xfrm>
        </p:spPr>
      </p:pic>
      <p:pic>
        <p:nvPicPr>
          <p:cNvPr id="2" name="Audio diapo 1" descr="Audio diapo 1">
            <a:hlinkClick r:id="" action="ppaction://media"/>
            <a:extLst>
              <a:ext uri="{FF2B5EF4-FFF2-40B4-BE49-F238E27FC236}">
                <a16:creationId xmlns:a16="http://schemas.microsoft.com/office/drawing/2014/main" id="{B486866E-AD97-2142-919D-EBDE9BD854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5645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4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C530-D66F-DB48-BCD6-6B148B7F7C9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Pistes de réflexion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4E834-9C11-3C4E-B4E6-DCA5C3CD1FE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59731"/>
            <a:ext cx="10515600" cy="4351338"/>
          </a:xfrm>
        </p:spPr>
        <p:txBody>
          <a:bodyPr rtlCol="0">
            <a:noAutofit/>
          </a:bodyPr>
          <a:lstStyle/>
          <a:p>
            <a:pPr rtl="0"/>
            <a:r>
              <a:rPr lang="fr-CA" sz="2600" dirty="0"/>
              <a:t>Qu’est-ce je fais pour respecter la distance physique?</a:t>
            </a:r>
          </a:p>
          <a:p>
            <a:pPr rtl="0"/>
            <a:r>
              <a:rPr lang="fr-CA" sz="2600" dirty="0"/>
              <a:t>Comment faire pour aider mes amis à respecter la distance physique? </a:t>
            </a:r>
          </a:p>
          <a:p>
            <a:pPr rtl="0"/>
            <a:r>
              <a:rPr lang="fr-CA" sz="2600" dirty="0"/>
              <a:t>Comment résister à la pression de mes pairs qui ne respectent pas les pratiques sécuritaires (distanciation physique et aucun partage de nourriture ou d’objets personnels, par exemple)? </a:t>
            </a:r>
          </a:p>
          <a:p>
            <a:pPr rtl="0"/>
            <a:r>
              <a:rPr lang="fr-CA" sz="2600" dirty="0"/>
              <a:t>Est-ce que je fais ce qu'il faut pour respecter les autres et les protéger? </a:t>
            </a:r>
          </a:p>
          <a:p>
            <a:pPr rtl="0"/>
            <a:r>
              <a:rPr lang="fr-CA" sz="2600" dirty="0"/>
              <a:t>Que faire si je me sens triste, inquiet ou anxieux?  Où puis-je trouver de l’aide? </a:t>
            </a:r>
          </a:p>
          <a:p>
            <a:pPr rtl="0"/>
            <a:r>
              <a:rPr lang="fr-CA" sz="2600" dirty="0"/>
              <a:t>Devrais-je rester à la maison si j’ai seulement un rhume? N’est-ce pas exagéré? </a:t>
            </a:r>
          </a:p>
          <a:p>
            <a:pPr rtl="0"/>
            <a:r>
              <a:rPr lang="fr-CA" sz="2600" dirty="0"/>
              <a:t>Comment pourrai-je faire mes travaux si je dois rester à la maison?</a:t>
            </a:r>
          </a:p>
        </p:txBody>
      </p:sp>
      <p:pic>
        <p:nvPicPr>
          <p:cNvPr id="5" name="Audio diapo 10" descr="Audio diapo 10">
            <a:hlinkClick r:id="" action="ppaction://media"/>
            <a:extLst>
              <a:ext uri="{FF2B5EF4-FFF2-40B4-BE49-F238E27FC236}">
                <a16:creationId xmlns:a16="http://schemas.microsoft.com/office/drawing/2014/main" id="{05ABF724-424C-3540-A2C2-B000C7DC27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6367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FDE3-4D39-8647-BF36-62947A59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865F00-AD04-E343-80FA-03286355E3E0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41786" y="1504708"/>
            <a:ext cx="8330181" cy="4609367"/>
          </a:xfrm>
        </p:spPr>
      </p:pic>
    </p:spTree>
    <p:extLst>
      <p:ext uri="{BB962C8B-B14F-4D97-AF65-F5344CB8AC3E}">
        <p14:creationId xmlns:p14="http://schemas.microsoft.com/office/powerpoint/2010/main" val="23621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6CF5-3493-4944-BB92-215D5A31379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03B3-8D21-B542-BB87-AE118E496D3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66725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fr-CA" sz="1400" dirty="0"/>
              <a:t> </a:t>
            </a:r>
            <a:endParaRPr lang="en-CA" sz="1400" dirty="0"/>
          </a:p>
          <a:p>
            <a:pPr rtl="0"/>
            <a:r>
              <a:rPr lang="fr-CA" sz="1400" u="sng" dirty="0">
                <a:hlinkClick r:id="rId4"/>
              </a:rPr>
              <a:t>https://chinohillshowler.org/9902/editorial/the-coronavirus-a-worldwide-epidemic-or-just-the-exaggeration-of-the-common-flu/</a:t>
            </a:r>
            <a:r>
              <a:rPr lang="fr-CA" sz="1400" u="sng" dirty="0"/>
              <a:t> </a:t>
            </a:r>
            <a:endParaRPr lang="en-CA" sz="1400" dirty="0"/>
          </a:p>
          <a:p>
            <a:pPr rtl="0"/>
            <a:r>
              <a:rPr lang="fr-CA" sz="1400" dirty="0"/>
              <a:t> </a:t>
            </a:r>
            <a:endParaRPr lang="en-CA" sz="1400" dirty="0"/>
          </a:p>
          <a:p>
            <a:pPr rtl="0"/>
            <a:r>
              <a:rPr lang="fr-CA" sz="1400" u="sng" dirty="0">
                <a:hlinkClick r:id="rId5"/>
              </a:rPr>
              <a:t>https://www.aljazeera.com/news/2020/03/coronavirus-terminology-explained-covid-19-glossary-200323064432820.html</a:t>
            </a:r>
            <a:r>
              <a:rPr lang="fr-CA" sz="1400" u="sng" dirty="0"/>
              <a:t> </a:t>
            </a:r>
            <a:endParaRPr lang="en-CA" sz="1400" dirty="0"/>
          </a:p>
          <a:p>
            <a:pPr rtl="0"/>
            <a:r>
              <a:rPr lang="fr-CA" sz="1400" dirty="0"/>
              <a:t> </a:t>
            </a:r>
            <a:endParaRPr lang="en-CA" sz="1400" dirty="0"/>
          </a:p>
          <a:p>
            <a:pPr rtl="0"/>
            <a:r>
              <a:rPr lang="fr-CA" sz="1400" u="sng" dirty="0">
                <a:hlinkClick r:id="rId6"/>
              </a:rPr>
              <a:t>https://yukon.ca/fr/sante-et-bien-etre/covid-19/covid-19-votre-sante/guide-de-la-distance-physique-la-maison-et-au</a:t>
            </a:r>
            <a:r>
              <a:rPr lang="fr-CA" sz="1400" u="sng" dirty="0"/>
              <a:t> </a:t>
            </a:r>
            <a:endParaRPr lang="en-CA" sz="1400" dirty="0"/>
          </a:p>
          <a:p>
            <a:pPr rtl="0"/>
            <a:r>
              <a:rPr lang="fr-CA" sz="1400" dirty="0"/>
              <a:t> </a:t>
            </a:r>
            <a:endParaRPr lang="en-CA" sz="1400" dirty="0"/>
          </a:p>
          <a:p>
            <a:pPr rtl="0"/>
            <a:r>
              <a:rPr lang="fr-CA" sz="1400" u="sng" dirty="0">
                <a:hlinkClick r:id="rId7"/>
              </a:rPr>
              <a:t>https://www.dailymail.co.uk/health/article-3269827/How-clean-hands-answer-revealed-unique-experiment-shock-change-wash.html</a:t>
            </a:r>
            <a:r>
              <a:rPr lang="fr-CA" sz="1400" u="sng" dirty="0"/>
              <a:t> </a:t>
            </a:r>
            <a:endParaRPr lang="en-CA" sz="1400" dirty="0"/>
          </a:p>
          <a:p>
            <a:pPr rtl="0"/>
            <a:r>
              <a:rPr lang="fr-CA" sz="1400" dirty="0"/>
              <a:t> </a:t>
            </a:r>
            <a:endParaRPr lang="en-CA" sz="1400" dirty="0"/>
          </a:p>
          <a:p>
            <a:pPr rtl="0"/>
            <a:r>
              <a:rPr lang="fr-CA" sz="1400" u="sng" dirty="0">
                <a:hlinkClick r:id="rId8"/>
              </a:rPr>
              <a:t>https://spunout.ie/news/article/do-i-have-to-wear-a-face-mask-in-public</a:t>
            </a:r>
            <a:r>
              <a:rPr lang="fr-CA" sz="1400" dirty="0"/>
              <a:t>  </a:t>
            </a:r>
            <a:endParaRPr lang="en-CA" sz="1400" dirty="0">
              <a:hlinkClick r:id="rId9"/>
            </a:endParaRPr>
          </a:p>
          <a:p>
            <a:pPr rtl="0"/>
            <a:r>
              <a:rPr lang="fr-CA" sz="1400" dirty="0">
                <a:hlinkClick r:id="rId9"/>
              </a:rPr>
              <a:t>https://www.dreamstime.com/illustration/girl-coughing.html</a:t>
            </a:r>
            <a:r>
              <a:rPr lang="fr-CA" sz="1400" dirty="0"/>
              <a:t>  </a:t>
            </a:r>
            <a:endParaRPr lang="en-CA" sz="1400" dirty="0"/>
          </a:p>
          <a:p>
            <a:pPr rtl="0"/>
            <a:r>
              <a:rPr lang="fr-CA" sz="1400" dirty="0">
                <a:hlinkClick r:id="rId10"/>
              </a:rPr>
              <a:t>https://www.cleveland.com/coronavirus/2020/06/feeling-sad-anxious-lonely-due-to-pandemic-crisis-youre-not-alone-national-surveys-say.html</a:t>
            </a:r>
            <a:r>
              <a:rPr lang="fr-CA" sz="1400" dirty="0"/>
              <a:t> </a:t>
            </a:r>
            <a:endParaRPr lang="en-US" sz="1400" dirty="0"/>
          </a:p>
          <a:p>
            <a:pPr rtl="0"/>
            <a:r>
              <a:rPr lang="fr-CA" sz="1400" dirty="0">
                <a:hlinkClick r:id="rId11"/>
              </a:rPr>
              <a:t>https://www.brainfacts.org/diseases-and-disorders/mental-health/2020/feeling-scared-and-anxious-during-the-covid19-pandemic-is-normal-heres-why-051420</a:t>
            </a:r>
            <a:r>
              <a:rPr lang="fr-CA" sz="1400" dirty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96470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51AB-B9FF-8C46-A676-32675BD4A89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La distance sécuritaire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D6CC67-7273-8848-94B1-2F036999586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28" y="1838746"/>
            <a:ext cx="5631143" cy="4325096"/>
          </a:xfrm>
        </p:spPr>
      </p:pic>
      <p:pic>
        <p:nvPicPr>
          <p:cNvPr id="4" name="Audio diapo 2" descr="Audio diapo 2">
            <a:hlinkClick r:id="" action="ppaction://media"/>
            <a:extLst>
              <a:ext uri="{FF2B5EF4-FFF2-40B4-BE49-F238E27FC236}">
                <a16:creationId xmlns:a16="http://schemas.microsoft.com/office/drawing/2014/main" id="{90797A4B-0DB0-354C-A629-071EE8AE0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7144" y="32407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32DC-3E5B-5E40-9039-F0E64298C2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La distance sécuritaire à l’école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D85FEC-9C91-FD4A-9CCE-79776CD30E36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5625" y="1281435"/>
            <a:ext cx="4823710" cy="229726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7D5C4-1E6A-CC4D-8A06-A20FD57F3A4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69335" y="1293467"/>
            <a:ext cx="6273765" cy="527250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C63C79-A3F3-0E43-BB6F-6DD00F689A77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5625" y="3578702"/>
            <a:ext cx="4823710" cy="2975242"/>
          </a:xfrm>
        </p:spPr>
      </p:pic>
      <p:pic>
        <p:nvPicPr>
          <p:cNvPr id="4" name="Audio diapo 3" descr="Audio diapo 3">
            <a:hlinkClick r:id="" action="ppaction://media"/>
            <a:extLst>
              <a:ext uri="{FF2B5EF4-FFF2-40B4-BE49-F238E27FC236}">
                <a16:creationId xmlns:a16="http://schemas.microsoft.com/office/drawing/2014/main" id="{65EBDABE-0142-4140-A8C2-2D134340C8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3353" y="35112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93F5-7B08-6149-B3ED-E9B94EE2B3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Les salutations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B4E749-C7A0-A246-8F8F-6B871869C791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2650" y="2312194"/>
            <a:ext cx="5092700" cy="33782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BE6CE8-99CB-7D4F-9704-0D420C7308F1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933948" y="2312195"/>
            <a:ext cx="6018632" cy="3378200"/>
          </a:xfrm>
        </p:spPr>
      </p:pic>
      <p:pic>
        <p:nvPicPr>
          <p:cNvPr id="4" name="Audio diapo 4" descr="Audio diapo 4">
            <a:hlinkClick r:id="" action="ppaction://media"/>
            <a:extLst>
              <a:ext uri="{FF2B5EF4-FFF2-40B4-BE49-F238E27FC236}">
                <a16:creationId xmlns:a16="http://schemas.microsoft.com/office/drawing/2014/main" id="{B537888F-3208-3145-9F9F-F5437D15EDB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5350" y="17068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2F877-D98C-A54F-B0AC-20ECDADD9E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70" y="1316867"/>
            <a:ext cx="3499380" cy="53959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FE7982-A7EB-E446-A246-ACA80DBC6C3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Le partage</a:t>
            </a:r>
          </a:p>
        </p:txBody>
      </p:sp>
      <p:pic>
        <p:nvPicPr>
          <p:cNvPr id="4" name="Audio diapo 5" descr="Audio diapo 5">
            <a:hlinkClick r:id="" action="ppaction://media"/>
            <a:extLst>
              <a:ext uri="{FF2B5EF4-FFF2-40B4-BE49-F238E27FC236}">
                <a16:creationId xmlns:a16="http://schemas.microsoft.com/office/drawing/2014/main" id="{C33F34C1-30FC-4549-B45F-B253B85E99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8435" y="3202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F295-1CE5-CA4C-98E0-922A434E703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Le lavage des mains : correctement et souvent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6796D36-9FAD-E549-B2A0-0759FACBCCAA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70347" y="1575109"/>
            <a:ext cx="7819124" cy="4695404"/>
          </a:xfrm>
        </p:spPr>
      </p:pic>
      <p:pic>
        <p:nvPicPr>
          <p:cNvPr id="5" name="Audio diapo 6" descr="Audio diapo 6">
            <a:hlinkClick r:id="" action="ppaction://media"/>
            <a:extLst>
              <a:ext uri="{FF2B5EF4-FFF2-40B4-BE49-F238E27FC236}">
                <a16:creationId xmlns:a16="http://schemas.microsoft.com/office/drawing/2014/main" id="{A0D6DDBC-D780-814D-A5BF-0AE7B2AE5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6655" y="36385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1F6F-6EBD-7C45-88E1-B6A69F70B0F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Le respect des autres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3DD069-354A-3F40-A468-C515C870C5A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84611" y="1837481"/>
            <a:ext cx="6774847" cy="3793914"/>
          </a:xfrm>
        </p:spPr>
      </p:pic>
      <p:pic>
        <p:nvPicPr>
          <p:cNvPr id="4" name="Audio diapo 7" descr="Audio diapo 7">
            <a:hlinkClick r:id="" action="ppaction://media"/>
            <a:extLst>
              <a:ext uri="{FF2B5EF4-FFF2-40B4-BE49-F238E27FC236}">
                <a16:creationId xmlns:a16="http://schemas.microsoft.com/office/drawing/2014/main" id="{521EF86B-1893-A44C-95CF-FEC0E024E2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9234" y="3179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35AD-52B1-1147-9981-7AC52FD3B37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Je me sens malade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81A2A3-C12D-C445-92F5-72AAC57B04B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9472" y="1439431"/>
            <a:ext cx="4876428" cy="487642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18FF3-27F1-9F46-ABA0-13253956D6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97975" y="1323985"/>
            <a:ext cx="5855825" cy="6090058"/>
          </a:xfrm>
          <a:prstGeom prst="rect">
            <a:avLst/>
          </a:prstGeom>
        </p:spPr>
      </p:pic>
      <p:pic>
        <p:nvPicPr>
          <p:cNvPr id="4" name="Audio diapo 8" descr="Audio diapo 8">
            <a:hlinkClick r:id="" action="ppaction://media"/>
            <a:extLst>
              <a:ext uri="{FF2B5EF4-FFF2-40B4-BE49-F238E27FC236}">
                <a16:creationId xmlns:a16="http://schemas.microsoft.com/office/drawing/2014/main" id="{467BD681-335C-6D4C-9956-A48BDF5CA7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9929" y="2764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128E-D009-0649-95B9-56E39EA4364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/>
          <a:lstStyle/>
          <a:p>
            <a:pPr algn="ctr" rtl="0"/>
            <a:r>
              <a:rPr lang="fr-CA" b="1">
                <a:latin typeface="Nunito Sans" pitchFamily="2" charset="77"/>
              </a:rPr>
              <a:t>Je me sens triste, inquiet ou anxieux</a:t>
            </a:r>
          </a:p>
        </p:txBody>
      </p:sp>
      <p:pic>
        <p:nvPicPr>
          <p:cNvPr id="6" name="Audio diapo 9" descr="Audio diapo 9">
            <a:hlinkClick r:id="" action="ppaction://media"/>
            <a:extLst>
              <a:ext uri="{FF2B5EF4-FFF2-40B4-BE49-F238E27FC236}">
                <a16:creationId xmlns:a16="http://schemas.microsoft.com/office/drawing/2014/main" id="{19FF4E05-B549-3640-B7DC-2F52927F7094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480F-03D6-6544-BEEA-3721BE0EBC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7212" y="1690688"/>
            <a:ext cx="7733420" cy="448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9FD44-5EAD-E64B-9193-BC4A78C8642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57666" y="1825625"/>
            <a:ext cx="4104184" cy="4351338"/>
          </a:xfrm>
          <a:prstGeom prst="rect">
            <a:avLst/>
          </a:prstGeom>
        </p:spPr>
      </p:pic>
      <p:pic>
        <p:nvPicPr>
          <p:cNvPr id="8" name="Audio diapo 9" descr="Audio diapo 9">
            <a:hlinkClick r:id="" action="ppaction://media"/>
            <a:extLst>
              <a:ext uri="{FF2B5EF4-FFF2-40B4-BE49-F238E27FC236}">
                <a16:creationId xmlns:a16="http://schemas.microsoft.com/office/drawing/2014/main" id="{E6E2330C-360F-9D4D-ACD9-F0C2A25FA9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3200" y="2857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320</Words>
  <Application>Microsoft Macintosh PowerPoint</Application>
  <PresentationFormat>Widescreen</PresentationFormat>
  <Paragraphs>41</Paragraphs>
  <Slides>12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Nunito Sans</vt:lpstr>
      <vt:lpstr>Office Theme</vt:lpstr>
      <vt:lpstr> Se protéger de la COVID-19</vt:lpstr>
      <vt:lpstr>La distance sécuritaire</vt:lpstr>
      <vt:lpstr>La distance sécuritaire à l’école</vt:lpstr>
      <vt:lpstr>Les salutations </vt:lpstr>
      <vt:lpstr>Le partage</vt:lpstr>
      <vt:lpstr>Le lavage des mains : correctement et souvent</vt:lpstr>
      <vt:lpstr>Le respect des autres</vt:lpstr>
      <vt:lpstr>Je me sens malade</vt:lpstr>
      <vt:lpstr>Je me sens triste, inquiet ou anxieux</vt:lpstr>
      <vt:lpstr>Pistes de réflexion</vt:lpstr>
      <vt:lpstr>Questions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Story Staying Safe During COVID 19</dc:title>
  <dc:creator>Tanya Lewis</dc:creator>
  <cp:lastModifiedBy>Tanya Lewis</cp:lastModifiedBy>
  <cp:revision>47</cp:revision>
  <cp:lastPrinted>2020-07-23T13:59:00Z</cp:lastPrinted>
  <dcterms:created xsi:type="dcterms:W3CDTF">2020-07-22T16:49:57Z</dcterms:created>
  <dcterms:modified xsi:type="dcterms:W3CDTF">2020-08-27T16:10:24Z</dcterms:modified>
</cp:coreProperties>
</file>